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Default Extension="png" ContentType="image/png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7556500" cy="10699750"/>
  <p:notesSz cx="7556500" cy="106997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6922"/>
            <a:ext cx="6428422" cy="224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91860"/>
            <a:ext cx="5293995" cy="2674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60942"/>
            <a:ext cx="3289839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60942"/>
            <a:ext cx="3289839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990"/>
            <a:ext cx="6806565" cy="1711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60942"/>
            <a:ext cx="6806565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50768"/>
            <a:ext cx="2420112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50768"/>
            <a:ext cx="1739455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5252" y="9950768"/>
            <a:ext cx="1739455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66476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66476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66476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66476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66476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4151"/>
            <a:ext cx="7104888" cy="9927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keywords>DAGXjkORJJs,BAGXirUOVsc</cp:keywords>
  <dc:title>Real Estate Market Analyis_AI Project</dc:title>
  <dcterms:created xsi:type="dcterms:W3CDTF">2024-12-14T15:15:17Z</dcterms:created>
  <dcterms:modified xsi:type="dcterms:W3CDTF">2024-12-14T15:15:17Z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2024-12-14T00:00:00Z</vt:filetime>
  </property>
  <property fmtid="{D5CDD505-2E9C-101B-9397-08002B2CF9AE}" pid="3" name="Creator">
    <vt:lpwstr>Canva</vt:lpwstr>
  </property>
  <property fmtid="{D5CDD505-2E9C-101B-9397-08002B2CF9AE}" pid="4" name="LastSaved">
    <vt:filetime>2024-12-14T00:00:00Z</vt:filetime>
  </property>
</Properties>
</file>